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75" r:id="rId5"/>
    <p:sldId id="277" r:id="rId6"/>
    <p:sldId id="259" r:id="rId7"/>
    <p:sldId id="268" r:id="rId8"/>
    <p:sldId id="272" r:id="rId9"/>
    <p:sldId id="274" r:id="rId10"/>
    <p:sldId id="273" r:id="rId11"/>
    <p:sldId id="266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5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4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1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4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5F94F7A-1B77-4B88-8CC5-88FC8C4002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A7F8017-762C-42AC-AFFD-30B832E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latin typeface="Arial Black" panose="020B0A04020102020204" pitchFamily="34" charset="0"/>
              </a:rPr>
              <a:t>Canter Creek Park Project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30, 2020, 7 pm</a:t>
            </a:r>
          </a:p>
          <a:p>
            <a:r>
              <a:rPr lang="en-US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US" spc="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Meeting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4" y="6163754"/>
            <a:ext cx="944227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Canter Creek Youth Courts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  <p:pic>
        <p:nvPicPr>
          <p:cNvPr id="12" name="Content Placeholder 11" descr="A picture containing outdoor, building, clock&#10;&#10;Description automatically generated">
            <a:extLst>
              <a:ext uri="{FF2B5EF4-FFF2-40B4-BE49-F238E27FC236}">
                <a16:creationId xmlns:a16="http://schemas.microsoft.com/office/drawing/2014/main" id="{B3389CBC-50F8-4A30-B8AB-8C9B3091D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18" y="1403691"/>
            <a:ext cx="6929583" cy="5014570"/>
          </a:xfrm>
        </p:spPr>
      </p:pic>
    </p:spTree>
    <p:extLst>
      <p:ext uri="{BB962C8B-B14F-4D97-AF65-F5344CB8AC3E}">
        <p14:creationId xmlns:p14="http://schemas.microsoft.com/office/powerpoint/2010/main" val="106718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Next 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Mandatory Referral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– Fall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34290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 Documents Completion – Early Spring 2021</a:t>
            </a:r>
          </a:p>
          <a:p>
            <a:pPr marL="34290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 Start – Summer 2021</a:t>
            </a:r>
          </a:p>
          <a:p>
            <a:pPr marL="598932" lvl="1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 Completion – Summer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latin typeface="Arial Black" panose="020B0A04020102020204" pitchFamily="34" charset="0"/>
              </a:rPr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4" y="6163754"/>
            <a:ext cx="944227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2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latin typeface="Arial Black" panose="020B0A04020102020204" pitchFamily="34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4" y="6163754"/>
            <a:ext cx="944227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8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Background 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Park Planning Process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Subregion VI Master Plan 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Amenities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Site 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Update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Park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Background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Park Planning Process 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Subregion VI Master Plan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Mandatory Dedication 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of Service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Meetings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Park Feedback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At-Large</a:t>
            </a:r>
          </a:p>
          <a:p>
            <a:pPr marL="598932" lvl="1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Canter Creek Neighborhood</a:t>
            </a:r>
          </a:p>
          <a:p>
            <a:pPr marL="256032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2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Service Area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  <p:pic>
        <p:nvPicPr>
          <p:cNvPr id="12" name="Content Placeholder 11" descr="Map&#10;&#10;Description automatically generated">
            <a:extLst>
              <a:ext uri="{FF2B5EF4-FFF2-40B4-BE49-F238E27FC236}">
                <a16:creationId xmlns:a16="http://schemas.microsoft.com/office/drawing/2014/main" id="{073AECC6-DF3D-4B32-A0DC-0A85D0A38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8" y="1388962"/>
            <a:ext cx="7602487" cy="4958750"/>
          </a:xfrm>
        </p:spPr>
      </p:pic>
    </p:spTree>
    <p:extLst>
      <p:ext uri="{BB962C8B-B14F-4D97-AF65-F5344CB8AC3E}">
        <p14:creationId xmlns:p14="http://schemas.microsoft.com/office/powerpoint/2010/main" val="109019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Service Area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  <p:pic>
        <p:nvPicPr>
          <p:cNvPr id="3" name="Content Placeholder 2" descr="Map&#10;&#10;Description automatically generated">
            <a:extLst>
              <a:ext uri="{FF2B5EF4-FFF2-40B4-BE49-F238E27FC236}">
                <a16:creationId xmlns:a16="http://schemas.microsoft.com/office/drawing/2014/main" id="{11BF91B3-AB31-4939-9E1D-89C4791F4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1316221"/>
            <a:ext cx="7964718" cy="518130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7D67EAD-DCE8-7046-9FA6-D998B24B44DB}"/>
              </a:ext>
            </a:extLst>
          </p:cNvPr>
          <p:cNvSpPr/>
          <p:nvPr/>
        </p:nvSpPr>
        <p:spPr>
          <a:xfrm>
            <a:off x="4543743" y="2658007"/>
            <a:ext cx="1103618" cy="1081094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A9835-1F34-EF4C-96B1-17842B2A1B95}"/>
              </a:ext>
            </a:extLst>
          </p:cNvPr>
          <p:cNvSpPr txBox="1"/>
          <p:nvPr/>
        </p:nvSpPr>
        <p:spPr>
          <a:xfrm>
            <a:off x="3337656" y="2775799"/>
            <a:ext cx="16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acre “floating” </a:t>
            </a:r>
          </a:p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 needs symbol</a:t>
            </a:r>
          </a:p>
        </p:txBody>
      </p:sp>
    </p:spTree>
    <p:extLst>
      <p:ext uri="{BB962C8B-B14F-4D97-AF65-F5344CB8AC3E}">
        <p14:creationId xmlns:p14="http://schemas.microsoft.com/office/powerpoint/2010/main" val="12051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5052" y="0"/>
            <a:ext cx="10772775" cy="165819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Project Description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5052" y="1624248"/>
            <a:ext cx="4663440" cy="462613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and construction of a new community park per Subregion VI Master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Amenities: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Terrace  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Playground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Parking Lot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Space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Play Courts 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Loop Trail</a:t>
            </a:r>
          </a:p>
          <a:p>
            <a:pPr marL="91440" lvl="1" indent="-9144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Site Orientation:</a:t>
            </a:r>
          </a:p>
          <a:p>
            <a:pPr lvl="1">
              <a:buFontTx/>
              <a:buChar char="-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25-acre parcel of land</a:t>
            </a:r>
          </a:p>
          <a:p>
            <a:pPr lvl="1">
              <a:buFontTx/>
              <a:buChar char="-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Woodland Preservation Area</a:t>
            </a:r>
          </a:p>
          <a:p>
            <a:pPr lvl="1">
              <a:buFontTx/>
              <a:buChar char="-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Piscataway Creek Stream Valley Park</a:t>
            </a:r>
          </a:p>
          <a:p>
            <a:pPr lvl="1">
              <a:buFontTx/>
              <a:buChar char="-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171" y="1250363"/>
            <a:ext cx="5121468" cy="53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Proposed Park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7211A9EB-B266-4047-95ED-C687E6DCB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49" y="1329069"/>
            <a:ext cx="7539501" cy="5388890"/>
          </a:xfrm>
        </p:spPr>
      </p:pic>
    </p:spTree>
    <p:extLst>
      <p:ext uri="{BB962C8B-B14F-4D97-AF65-F5344CB8AC3E}">
        <p14:creationId xmlns:p14="http://schemas.microsoft.com/office/powerpoint/2010/main" val="78304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Canter Creek Playground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  <p:pic>
        <p:nvPicPr>
          <p:cNvPr id="7" name="Content Placeholder 6" descr="A machine on the grass&#10;&#10;Description automatically generated">
            <a:extLst>
              <a:ext uri="{FF2B5EF4-FFF2-40B4-BE49-F238E27FC236}">
                <a16:creationId xmlns:a16="http://schemas.microsoft.com/office/drawing/2014/main" id="{D647B3B7-5906-48AF-B5B4-591D53A45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17" y="1523716"/>
            <a:ext cx="8647186" cy="4774520"/>
          </a:xfrm>
        </p:spPr>
      </p:pic>
    </p:spTree>
    <p:extLst>
      <p:ext uri="{BB962C8B-B14F-4D97-AF65-F5344CB8AC3E}">
        <p14:creationId xmlns:p14="http://schemas.microsoft.com/office/powerpoint/2010/main" val="112110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Canter Creek Trail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5" y="6163754"/>
            <a:ext cx="944225" cy="460514"/>
          </a:xfrm>
          <a:prstGeom prst="rect">
            <a:avLst/>
          </a:prstGeom>
        </p:spPr>
      </p:pic>
      <p:pic>
        <p:nvPicPr>
          <p:cNvPr id="3" name="Content Placeholder 2" descr="A group of people standing on the side of a road&#10;&#10;Description automatically generated">
            <a:extLst>
              <a:ext uri="{FF2B5EF4-FFF2-40B4-BE49-F238E27FC236}">
                <a16:creationId xmlns:a16="http://schemas.microsoft.com/office/drawing/2014/main" id="{20767D5E-FDF9-4216-9A66-7C07488C0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66" y="1309162"/>
            <a:ext cx="7805442" cy="5203629"/>
          </a:xfrm>
        </p:spPr>
      </p:pic>
    </p:spTree>
    <p:extLst>
      <p:ext uri="{BB962C8B-B14F-4D97-AF65-F5344CB8AC3E}">
        <p14:creationId xmlns:p14="http://schemas.microsoft.com/office/powerpoint/2010/main" val="131538775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3379</TotalTime>
  <Words>160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Metropolitan</vt:lpstr>
      <vt:lpstr>Canter Creek Park Project Update</vt:lpstr>
      <vt:lpstr>Agenda</vt:lpstr>
      <vt:lpstr>Background </vt:lpstr>
      <vt:lpstr>Service Area </vt:lpstr>
      <vt:lpstr>Service Area </vt:lpstr>
      <vt:lpstr>Project Description</vt:lpstr>
      <vt:lpstr>Proposed Park</vt:lpstr>
      <vt:lpstr>Canter Creek Playground</vt:lpstr>
      <vt:lpstr>Canter Creek Trail </vt:lpstr>
      <vt:lpstr>Canter Creek Youth Courts </vt:lpstr>
      <vt:lpstr>Next Steps</vt:lpstr>
      <vt:lpstr>Q&amp;A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Canter Creek Park Project Update</dc:title>
  <dc:creator>Moore, Iyana</dc:creator>
  <cp:lastModifiedBy>Herring, Don</cp:lastModifiedBy>
  <cp:revision>36</cp:revision>
  <dcterms:created xsi:type="dcterms:W3CDTF">2020-02-03T19:19:44Z</dcterms:created>
  <dcterms:modified xsi:type="dcterms:W3CDTF">2020-10-01T13:37:56Z</dcterms:modified>
</cp:coreProperties>
</file>